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0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9A1CA50-CAAB-4AFD-B0E8-0C2E833B71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DAE2018-F75A-4611-994D-CE26A8467CEC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CA50-CAAB-4AFD-B0E8-0C2E833B71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2018-F75A-4611-994D-CE26A8467C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CA50-CAAB-4AFD-B0E8-0C2E833B71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2018-F75A-4611-994D-CE26A8467C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CA50-CAAB-4AFD-B0E8-0C2E833B71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2018-F75A-4611-994D-CE26A8467CE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CA50-CAAB-4AFD-B0E8-0C2E833B71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2018-F75A-4611-994D-CE26A8467C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CA50-CAAB-4AFD-B0E8-0C2E833B71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2018-F75A-4611-994D-CE26A8467C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CA50-CAAB-4AFD-B0E8-0C2E833B71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2018-F75A-4611-994D-CE26A8467C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CA50-CAAB-4AFD-B0E8-0C2E833B71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2018-F75A-4611-994D-CE26A8467CEC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CA50-CAAB-4AFD-B0E8-0C2E833B71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2018-F75A-4611-994D-CE26A8467C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CA50-CAAB-4AFD-B0E8-0C2E833B71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2018-F75A-4611-994D-CE26A8467C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CA50-CAAB-4AFD-B0E8-0C2E833B71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2018-F75A-4611-994D-CE26A8467C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9A1CA50-CAAB-4AFD-B0E8-0C2E833B7159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DAE2018-F75A-4611-994D-CE26A8467CE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Pathophysiology and Reperfusion Injury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Student’s Name</a:t>
            </a:r>
          </a:p>
          <a:p>
            <a:r>
              <a:rPr lang="en-US" dirty="0" smtClean="0"/>
              <a:t>Institutional Affiliation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428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presentation provides a conceptual framework about pathophysiology of reperfusion injury.</a:t>
            </a:r>
          </a:p>
          <a:p>
            <a:r>
              <a:rPr lang="en-US" dirty="0" smtClean="0"/>
              <a:t>Pathophysiology refers to functional changes that occur in the body after an injury.</a:t>
            </a:r>
          </a:p>
          <a:p>
            <a:r>
              <a:rPr lang="en-US" dirty="0" smtClean="0"/>
              <a:t>Reperfusion injury refers to tissue damage that results from blood supply returning to tissue after a period characterized by lack of oxygen.</a:t>
            </a:r>
          </a:p>
          <a:p>
            <a:r>
              <a:rPr lang="en-US" dirty="0" smtClean="0"/>
              <a:t>Blood flow is restored to the damaged  tissue causing further damage.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820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As a result, a paradoxical effect results known as reperfusion injury. </a:t>
            </a:r>
          </a:p>
          <a:p>
            <a:r>
              <a:rPr lang="en-US" dirty="0" smtClean="0"/>
              <a:t>Reperfusion injury is a complex interaction between intercellular calcium and free </a:t>
            </a:r>
            <a:r>
              <a:rPr lang="en-US" dirty="0"/>
              <a:t>r</a:t>
            </a:r>
            <a:r>
              <a:rPr lang="en-US" dirty="0" smtClean="0"/>
              <a:t>adicals of oxygen.</a:t>
            </a:r>
          </a:p>
          <a:p>
            <a:r>
              <a:rPr lang="en-US" dirty="0" smtClean="0"/>
              <a:t>The result is acceleration of myocardial damage.</a:t>
            </a:r>
          </a:p>
          <a:p>
            <a:r>
              <a:rPr lang="en-US" dirty="0" smtClean="0"/>
              <a:t>Death, fatal arrhythmias, and micro-vascular dysfunction  can occur in the process.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914400"/>
            <a:ext cx="28956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1168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Nitric oxide is a relaxing factor that is produced from the endothelium.</a:t>
            </a:r>
          </a:p>
          <a:p>
            <a:r>
              <a:rPr lang="en-US" dirty="0" smtClean="0"/>
              <a:t>It counters the effects of reperfusion injury.</a:t>
            </a:r>
          </a:p>
          <a:p>
            <a:r>
              <a:rPr lang="en-US" dirty="0" smtClean="0"/>
              <a:t>Nitric oxide inactivate the free oxygen radicals.</a:t>
            </a:r>
          </a:p>
          <a:p>
            <a:r>
              <a:rPr lang="en-US" dirty="0" smtClean="0"/>
              <a:t>As a result, it ameliorates the reperfusion injury process.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330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Reactive Oxygen Species (ROS)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ROS plays an integral part in reperfusion. </a:t>
            </a:r>
          </a:p>
          <a:p>
            <a:r>
              <a:rPr lang="en-US" dirty="0" smtClean="0"/>
              <a:t>They have a destructive role since they mediate tissue damage.</a:t>
            </a:r>
          </a:p>
          <a:p>
            <a:r>
              <a:rPr lang="en-US" dirty="0" err="1" smtClean="0"/>
              <a:t>Ischaemic</a:t>
            </a:r>
            <a:r>
              <a:rPr lang="en-US" dirty="0" smtClean="0"/>
              <a:t> tissue is </a:t>
            </a:r>
            <a:r>
              <a:rPr lang="en-US" dirty="0" err="1" smtClean="0"/>
              <a:t>reperfused</a:t>
            </a:r>
            <a:r>
              <a:rPr lang="en-US" dirty="0" smtClean="0"/>
              <a:t> and molecular oxygen influx occurs.</a:t>
            </a:r>
          </a:p>
          <a:p>
            <a:r>
              <a:rPr lang="en-US" dirty="0" smtClean="0"/>
              <a:t>Consequently, xanthine oxidase is catalyzed to degrade hypoxanthine to create uric acid.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Highly reactive superoxide anion is liberated.</a:t>
            </a:r>
          </a:p>
          <a:p>
            <a:r>
              <a:rPr lang="en-US" dirty="0" smtClean="0"/>
              <a:t>The superoxide is converted hydrogen peroxide and hydroxyl radical.</a:t>
            </a:r>
          </a:p>
          <a:p>
            <a:r>
              <a:rPr lang="en-US" dirty="0" smtClean="0"/>
              <a:t>The production of hydroxyl radical peroxides lipid structures of the cellular membrane.</a:t>
            </a:r>
          </a:p>
          <a:p>
            <a:r>
              <a:rPr lang="en-US" dirty="0" err="1" smtClean="0"/>
              <a:t>Proinflammatory</a:t>
            </a:r>
            <a:r>
              <a:rPr lang="en-US" dirty="0" smtClean="0"/>
              <a:t> eicosanoids are produced systematically.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87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Cell permeability is disrupted and cell death results.</a:t>
            </a:r>
          </a:p>
          <a:p>
            <a:r>
              <a:rPr lang="en-US" dirty="0" smtClean="0"/>
              <a:t>ROS activates endothelial cells.</a:t>
            </a:r>
          </a:p>
          <a:p>
            <a:r>
              <a:rPr lang="en-US" dirty="0" smtClean="0"/>
              <a:t>Transcription factor activity is elevated to stimulate the endothelial cells t to produce E-</a:t>
            </a:r>
            <a:r>
              <a:rPr lang="en-US" dirty="0" err="1" smtClean="0"/>
              <a:t>selectin</a:t>
            </a:r>
            <a:r>
              <a:rPr lang="en-US" dirty="0" smtClean="0"/>
              <a:t>, intercellular adhesion molecule, vascular cell adhesion molecule, plasminogen activator inhibitor, and endothelial-leukocyte adhesion molecule (</a:t>
            </a:r>
            <a:r>
              <a:rPr lang="en-US" dirty="0" err="1" smtClean="0"/>
              <a:t>Cowled</a:t>
            </a:r>
            <a:r>
              <a:rPr lang="en-US" dirty="0" smtClean="0"/>
              <a:t> &amp; </a:t>
            </a:r>
            <a:r>
              <a:rPr lang="en-US" dirty="0" err="1" smtClean="0"/>
              <a:t>Fritdge</a:t>
            </a:r>
            <a:r>
              <a:rPr lang="en-US" dirty="0" smtClean="0"/>
              <a:t>, . </a:t>
            </a:r>
          </a:p>
          <a:p>
            <a:r>
              <a:rPr lang="en-US" dirty="0" smtClean="0"/>
              <a:t>The adhesion molecules lead to essential interactions between endothelium and neutrophil.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483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Superoxide anions are detected within the venous effluent and </a:t>
            </a:r>
            <a:r>
              <a:rPr lang="en-US" dirty="0" err="1" smtClean="0"/>
              <a:t>ischaemic</a:t>
            </a:r>
            <a:r>
              <a:rPr lang="en-US" dirty="0" smtClean="0"/>
              <a:t> muscle. </a:t>
            </a:r>
          </a:p>
          <a:p>
            <a:r>
              <a:rPr lang="en-US" dirty="0" smtClean="0"/>
              <a:t>The superoxide induces damage on additional organs during the process.</a:t>
            </a:r>
          </a:p>
          <a:p>
            <a:r>
              <a:rPr lang="en-US" dirty="0" smtClean="0"/>
              <a:t>Xanthine oxidase reduces the production of superoxide.</a:t>
            </a:r>
          </a:p>
          <a:p>
            <a:r>
              <a:rPr lang="en-US" dirty="0" smtClean="0"/>
              <a:t>As a result, it reduces the severity of the </a:t>
            </a:r>
            <a:r>
              <a:rPr lang="en-US" dirty="0" err="1" smtClean="0"/>
              <a:t>superfusion</a:t>
            </a:r>
            <a:r>
              <a:rPr lang="en-US" dirty="0" smtClean="0"/>
              <a:t> injury.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305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Loss of Ion Homeostasis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Reoxygenation</a:t>
            </a:r>
            <a:r>
              <a:rPr lang="en-US" dirty="0" smtClean="0"/>
              <a:t> causes the reactivation of contractile activity. </a:t>
            </a:r>
          </a:p>
          <a:p>
            <a:r>
              <a:rPr lang="en-US" dirty="0" smtClean="0"/>
              <a:t>High concentration of intracellular calcium ions creates contractile force in the presence of ATP.</a:t>
            </a:r>
          </a:p>
          <a:p>
            <a:r>
              <a:rPr lang="en-US" dirty="0" smtClean="0"/>
              <a:t>The loss of calcium ions cause homeostasis to begin during ischemia process.</a:t>
            </a:r>
          </a:p>
          <a:p>
            <a:r>
              <a:rPr lang="en-US" dirty="0" smtClean="0"/>
              <a:t>During Ischemia, there is a sustained increase of increase of sodium 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935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Cytosolic acidification occurs due to anaerobic glycolysis.</a:t>
            </a:r>
          </a:p>
          <a:p>
            <a:r>
              <a:rPr lang="en-US" dirty="0" smtClean="0"/>
              <a:t>The cell strive to correct sodium ion overload.</a:t>
            </a:r>
          </a:p>
          <a:p>
            <a:r>
              <a:rPr lang="en-US" dirty="0" smtClean="0"/>
              <a:t>Reverse mode is activate during sodium and calcium ions’ exchange.</a:t>
            </a:r>
          </a:p>
          <a:p>
            <a:r>
              <a:rPr lang="en-US" dirty="0" smtClean="0"/>
              <a:t>As a result, there is a progressive loss of calcium ions (</a:t>
            </a:r>
            <a:r>
              <a:rPr lang="en-US" dirty="0" err="1" smtClean="0"/>
              <a:t>Meana</a:t>
            </a:r>
            <a:r>
              <a:rPr lang="en-US" dirty="0" smtClean="0"/>
              <a:t> &amp; Dorado, 2009).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136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Reoxygenation</a:t>
            </a:r>
            <a:r>
              <a:rPr lang="en-US" dirty="0" smtClean="0"/>
              <a:t> of cells causes precipitation and worsening of </a:t>
            </a:r>
            <a:r>
              <a:rPr lang="en-US" dirty="0" err="1" smtClean="0"/>
              <a:t>cation</a:t>
            </a:r>
            <a:r>
              <a:rPr lang="en-US" dirty="0" smtClean="0"/>
              <a:t> control.</a:t>
            </a:r>
          </a:p>
          <a:p>
            <a:r>
              <a:rPr lang="en-US" dirty="0" smtClean="0"/>
              <a:t>The return of blood results in the washing out </a:t>
            </a:r>
            <a:r>
              <a:rPr lang="en-US" dirty="0" err="1" smtClean="0"/>
              <a:t>catabolites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A pH gradient is formed between the cell and its environment.</a:t>
            </a:r>
          </a:p>
          <a:p>
            <a:r>
              <a:rPr lang="en-US" dirty="0" smtClean="0"/>
              <a:t>As a result, intracellular acidosis is corrected through the cellular membrane.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26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corrective response makes intracellular acidosis even worse. </a:t>
            </a:r>
          </a:p>
          <a:p>
            <a:r>
              <a:rPr lang="en-US" dirty="0" smtClean="0"/>
              <a:t>Reverse exchange of sodium and calcium ions is activated.</a:t>
            </a:r>
          </a:p>
          <a:p>
            <a:r>
              <a:rPr lang="en-US" dirty="0" smtClean="0"/>
              <a:t>The reverse mode has less significant impact on physiological conditions in </a:t>
            </a:r>
            <a:r>
              <a:rPr lang="en-US" dirty="0" err="1" smtClean="0"/>
              <a:t>myocytes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chain of correction mechanisms only cause calcium ions to accumulate.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070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reoxygenated</a:t>
            </a:r>
            <a:r>
              <a:rPr lang="en-US" dirty="0" smtClean="0"/>
              <a:t> cell becomes seriously compromised. </a:t>
            </a:r>
          </a:p>
          <a:p>
            <a:r>
              <a:rPr lang="en-US" dirty="0" smtClean="0"/>
              <a:t>The cell swell and become structurally-fragile.</a:t>
            </a:r>
          </a:p>
          <a:p>
            <a:r>
              <a:rPr lang="en-US" dirty="0" smtClean="0"/>
              <a:t>Swelling is due to the washing out of metabolites existing in the extra-cellular spaces.</a:t>
            </a:r>
          </a:p>
          <a:p>
            <a:r>
              <a:rPr lang="en-US" dirty="0" smtClean="0"/>
              <a:t>Existing osmotic gradient cause water to enter the cell rapidly.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503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Fitridge</a:t>
            </a:r>
            <a:r>
              <a:rPr lang="en-US" dirty="0" smtClean="0"/>
              <a:t> R. &amp; Thompson, M. (2011). </a:t>
            </a:r>
            <a:r>
              <a:rPr lang="en-US" i="1" dirty="0" smtClean="0"/>
              <a:t>Mechanisms of vascular disease. </a:t>
            </a:r>
            <a:r>
              <a:rPr lang="en-US" dirty="0" smtClean="0"/>
              <a:t>Adelaide, Australia: Barr Smith Press, 1-589. </a:t>
            </a:r>
          </a:p>
          <a:p>
            <a:pPr marL="0" indent="0">
              <a:buNone/>
            </a:pPr>
            <a:r>
              <a:rPr lang="en-US" dirty="0" err="1" smtClean="0"/>
              <a:t>Meana</a:t>
            </a:r>
            <a:r>
              <a:rPr lang="en-US" dirty="0" smtClean="0"/>
              <a:t>, M. &amp; Dorado, G. D. (2009). Pathophysiology of ischemia-reperfusion injury: New therapeutic options for acute myocardial infraction. </a:t>
            </a:r>
            <a:r>
              <a:rPr lang="en-US" i="1" dirty="0" err="1" smtClean="0"/>
              <a:t>Cardologia</a:t>
            </a:r>
            <a:r>
              <a:rPr lang="en-US" dirty="0" smtClean="0"/>
              <a:t>, 62(2), 199-209.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7424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108</TotalTime>
  <Words>664</Words>
  <Application>Microsoft Office PowerPoint</Application>
  <PresentationFormat>On-screen Show (4:3)</PresentationFormat>
  <Paragraphs>66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Austin</vt:lpstr>
      <vt:lpstr>Pathophysiology and Reperfusion Injury</vt:lpstr>
      <vt:lpstr>Introduction</vt:lpstr>
      <vt:lpstr>Cont. </vt:lpstr>
      <vt:lpstr>Cont. </vt:lpstr>
      <vt:lpstr>Reactive Oxygen Species (ROS)</vt:lpstr>
      <vt:lpstr>Cont. </vt:lpstr>
      <vt:lpstr>Cont.</vt:lpstr>
      <vt:lpstr>Cont.</vt:lpstr>
      <vt:lpstr>Loss of Ion Homeostasis</vt:lpstr>
      <vt:lpstr>Cont.</vt:lpstr>
      <vt:lpstr>Cont. </vt:lpstr>
      <vt:lpstr>Cont. </vt:lpstr>
      <vt:lpstr>Cont.</vt:lpstr>
      <vt:lpstr>Reference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Pathophysiology and Reperfusion Injury</dc:title>
  <dc:creator>Windows User</dc:creator>
  <cp:lastModifiedBy>Windows User</cp:lastModifiedBy>
  <cp:revision>12</cp:revision>
  <dcterms:created xsi:type="dcterms:W3CDTF">2020-02-28T18:00:56Z</dcterms:created>
  <dcterms:modified xsi:type="dcterms:W3CDTF">2020-02-28T19:48:59Z</dcterms:modified>
</cp:coreProperties>
</file>